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2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4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2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8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6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3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7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1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FD2282C-B3EF-4EAF-A8FE-140B337A45E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966B82-302E-4FDD-A65E-F7248A4873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86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FC6A2-0DAA-43F7-916A-93B7CDB1F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6" y="165652"/>
            <a:ext cx="11762508" cy="3942522"/>
          </a:xfrm>
        </p:spPr>
        <p:txBody>
          <a:bodyPr/>
          <a:lstStyle/>
          <a:p>
            <a:pPr algn="ctr"/>
            <a:r>
              <a:rPr lang="es-CL" sz="6600" dirty="0">
                <a:solidFill>
                  <a:schemeClr val="bg1"/>
                </a:solidFill>
                <a:latin typeface="Algerian" panose="04020705040A02060702" pitchFamily="82" charset="0"/>
              </a:rPr>
              <a:t>COMO HACER INFERENCIAS EN DIFERENTES TIPOS DE TEXTOS</a:t>
            </a:r>
            <a:endParaRPr lang="en-US" sz="6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E30F64-3A36-4140-9AC7-536AFA4AF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965" y="4810539"/>
            <a:ext cx="11762508" cy="1881810"/>
          </a:xfrm>
        </p:spPr>
        <p:txBody>
          <a:bodyPr>
            <a:noAutofit/>
          </a:bodyPr>
          <a:lstStyle/>
          <a:p>
            <a:pPr algn="ctr"/>
            <a:r>
              <a:rPr lang="es-CL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TRABAJO DE </a:t>
            </a:r>
            <a:r>
              <a:rPr lang="es-CL" sz="480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AUTOAPRENDIZAJE 6° </a:t>
            </a:r>
            <a:r>
              <a:rPr lang="es-CL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AÑO BASICO 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2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13671A8-BEBD-4DAC-ACA0-02870EFB9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9382"/>
            <a:ext cx="11596255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C23299-C454-4F1D-B525-37963BD15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263235"/>
            <a:ext cx="11679381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8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2FECE7-2E62-4013-8607-9F2C154C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138545"/>
            <a:ext cx="11499272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6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F72548-1B5B-4080-8110-96F6A14AD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52401"/>
            <a:ext cx="11651673" cy="63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F45129-2740-4DAE-BB27-0CD9E0E54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152401"/>
            <a:ext cx="11430000" cy="64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9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7A2D9B0-B079-4845-9337-E1DFB026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318655"/>
            <a:ext cx="11776363" cy="62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9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5135CD-19F5-4386-A709-6A976AA79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222275"/>
            <a:ext cx="11485417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2836961-9DB6-4F75-BAC6-54339C03163D}"/>
              </a:ext>
            </a:extLst>
          </p:cNvPr>
          <p:cNvSpPr txBox="1"/>
          <p:nvPr/>
        </p:nvSpPr>
        <p:spPr>
          <a:xfrm>
            <a:off x="212036" y="556591"/>
            <a:ext cx="1184744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chemeClr val="bg1"/>
                </a:solidFill>
                <a:latin typeface="Algerian" panose="04020705040A02060702" pitchFamily="82" charset="0"/>
              </a:rPr>
              <a:t>AHORA A CREAR PREGUNTAS  PARA INFERIR CON SUS RESPUESTAS </a:t>
            </a:r>
            <a:r>
              <a:rPr lang="es-CL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CORRESPONDIENTES (8 EJEMLPOS)</a:t>
            </a:r>
          </a:p>
          <a:p>
            <a:endParaRPr lang="es-CL" sz="4400" b="1" dirty="0">
              <a:latin typeface="Algerian" panose="04020705040A02060702" pitchFamily="82" charset="0"/>
            </a:endParaRPr>
          </a:p>
          <a:p>
            <a:r>
              <a:rPr lang="es-CL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LOS EJEMPLOS SE DEBEN REALIZAR CON EL FORMATO ANTERIORMENTE PRESENTADO EN EL PPT.</a:t>
            </a:r>
          </a:p>
          <a:p>
            <a:r>
              <a:rPr lang="es-CL" sz="40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TEXTO </a:t>
            </a:r>
            <a:r>
              <a:rPr lang="es-CL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      </a:t>
            </a:r>
            <a:r>
              <a:rPr lang="es-CL" sz="40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PREGUNTA</a:t>
            </a:r>
            <a:r>
              <a:rPr lang="es-CL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   </a:t>
            </a:r>
            <a:r>
              <a:rPr lang="es-CL" sz="40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RESPUESTA Y TIPO DE INFERENCIA </a:t>
            </a:r>
          </a:p>
        </p:txBody>
      </p:sp>
    </p:spTree>
    <p:extLst>
      <p:ext uri="{BB962C8B-B14F-4D97-AF65-F5344CB8AC3E}">
        <p14:creationId xmlns:p14="http://schemas.microsoft.com/office/powerpoint/2010/main" val="3637327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52</TotalTime>
  <Words>50</Words>
  <Application>Microsoft Office PowerPoint</Application>
  <PresentationFormat>Panorámica</PresentationFormat>
  <Paragraphs>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Algerian</vt:lpstr>
      <vt:lpstr>Century Gothic</vt:lpstr>
      <vt:lpstr>Wingdings 2</vt:lpstr>
      <vt:lpstr>Citable</vt:lpstr>
      <vt:lpstr>COMO HACER INFERENCIAS EN DIFERENTES TIPOS DE TEXTOS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HACER INFERENCIAS EN DIFERENTES TIPOS DE TEXTOS</dc:title>
  <dc:creator>Stalin Ibañez</dc:creator>
  <cp:lastModifiedBy>Stalin Ibañez</cp:lastModifiedBy>
  <cp:revision>6</cp:revision>
  <dcterms:created xsi:type="dcterms:W3CDTF">2019-12-05T04:32:44Z</dcterms:created>
  <dcterms:modified xsi:type="dcterms:W3CDTF">2020-04-30T17:12:39Z</dcterms:modified>
</cp:coreProperties>
</file>